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1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48B07-E978-40F9-A0C2-DC2303A220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6ED9973-185A-42DE-A281-B6C916B03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83ABB8-1E95-432A-B1CE-B520B3605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5A3A-A3AE-4984-9C74-EE4A609EA65A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AFF0D6-E420-4137-A17D-895A249D7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DC579F-191D-447A-A6EC-4CF829416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15CE-41F2-41AB-91CC-8C3AA02836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2964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EED73C-B396-4057-8547-F507B2300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F7A8A77-A8FF-4E27-866E-E052C80EF6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8827FF-E032-4B99-A0CF-3A86A6572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5A3A-A3AE-4984-9C74-EE4A609EA65A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450A98-7F8E-456C-BABE-A5DA2B64A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F82D6E-FE17-4CB3-9A28-75607F461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15CE-41F2-41AB-91CC-8C3AA02836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241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F553981-182E-42B4-9B09-1EA1DD359C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09771FF-0B38-4A90-9BF4-E97AD6940D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25AE85-5B8C-4255-93C4-C19302A53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5A3A-A3AE-4984-9C74-EE4A609EA65A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0111F1-65C3-47D1-94A0-49D3596B2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6AAA59-1AE2-46DE-AD9F-30FE24812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15CE-41F2-41AB-91CC-8C3AA02836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066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EA7A33-612D-4BCA-850A-31E27D701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D5CF81-5EC0-4726-8BF1-4B54BA9DB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03136B-D30D-4841-9488-650A92844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5A3A-A3AE-4984-9C74-EE4A609EA65A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685A0C-262B-4C9B-A03B-C54C96E7A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849FB5-1E17-45AA-BC57-DC1E80B5C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15CE-41F2-41AB-91CC-8C3AA02836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269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56AFF5-84E7-431B-8154-D3130A5FB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2267418-87B7-455D-BC82-57A730923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31A48C-8E87-4149-B9D5-0CA4AC57C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5A3A-A3AE-4984-9C74-EE4A609EA65A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98011F-01A9-4D8E-A99E-DB3E8EE1D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C45E7D-63AF-4008-B3E6-1B2DE8638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15CE-41F2-41AB-91CC-8C3AA02836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73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FBB71C-06A6-4ED4-966C-23B85FB1D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5765A7-A0B6-41F7-8C78-9CF3699033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275A14A-D0ED-47E6-8F23-8E2D2471E1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28FBB23-FFCA-43C2-9222-460DEE2A1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5A3A-A3AE-4984-9C74-EE4A609EA65A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97F34D7-5277-4EC5-BCCE-EC32EDF47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D30246-38F8-4465-A7D3-C7213295A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15CE-41F2-41AB-91CC-8C3AA02836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37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17FF83-8267-42E9-9C7A-D01B2AF41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602B39-DAD3-465D-AF08-2602A6254C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C537DC2-4C6F-45D0-BF6E-F37FB1AD27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A4FD0A9-7121-4F76-85D4-11A2796CBD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EFBB768-F19E-41D3-9A66-3AFA79804B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495725F-6300-4A5C-B778-F927A6FBF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5A3A-A3AE-4984-9C74-EE4A609EA65A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3EBE27D-3B82-4D68-AAF2-BB3205AB4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1775388-42A5-45CE-988F-2C76D6C38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15CE-41F2-41AB-91CC-8C3AA02836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4587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C745A4-8462-4EE3-BD00-4C97D5572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0527941-29BC-4933-B36E-6F97D8A45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5A3A-A3AE-4984-9C74-EE4A609EA65A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7DA5572-1A45-4943-99E5-45D84BE9E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CE94871-D2B7-4347-81BC-A5820A36D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15CE-41F2-41AB-91CC-8C3AA02836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221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7EAB392-143B-4608-8B14-EC41BA402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5A3A-A3AE-4984-9C74-EE4A609EA65A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6BF5136-68CD-407B-A6C0-B9B449039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D157E31-F142-4709-B026-2F61742EA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15CE-41F2-41AB-91CC-8C3AA02836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098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B22E32-038D-49EB-8FCE-7BE6E6393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407D88-8084-4B51-B92F-E2F7B74B4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7D030EA-554B-4597-9F90-C09E999854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99D6319-E928-4436-B472-4D2BA5598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5A3A-A3AE-4984-9C74-EE4A609EA65A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93970E4-54C4-48B1-AAA0-F29D8D0F4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613B890-3BAC-4E30-B190-CF1417F5F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15CE-41F2-41AB-91CC-8C3AA02836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722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19D47E-A072-4C3F-BD1C-D4EE5D596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A10DD2E-0D58-4519-B06B-87050B0C2E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BA233A9-E3EA-422E-BC67-32A3B86847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095674D-C286-4B3F-8545-77F3B8203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5A3A-A3AE-4984-9C74-EE4A609EA65A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5FDBE48-A7DC-4EE3-917C-482682832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13ED602-F5AB-47BF-A007-4B162E81F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15CE-41F2-41AB-91CC-8C3AA02836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008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89C665D-7975-47B2-8796-F7AF57E47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D0DF188-ED72-41C2-A917-08F79E8C1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F4E9E8-2E30-4B14-91A6-65036E7903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B5A3A-A3AE-4984-9C74-EE4A609EA65A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20F3AF-08AA-4AC1-8025-0C04183C5C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07DD65-6A26-45A0-AF50-619A94F935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215CE-41F2-41AB-91CC-8C3AA02836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834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B9BBCFA7-D546-45DE-8CAE-D99544F3F5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2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B8D5AEBC-3A37-4CF9-8C2F-7B702FF935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7185" y="5432513"/>
            <a:ext cx="5732477" cy="110849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9CEECC1-E03D-4273-B8A4-5172603BBB3C}"/>
              </a:ext>
            </a:extLst>
          </p:cNvPr>
          <p:cNvSpPr txBox="1"/>
          <p:nvPr/>
        </p:nvSpPr>
        <p:spPr>
          <a:xfrm>
            <a:off x="907807" y="818013"/>
            <a:ext cx="94274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6600" b="1">
                <a:latin typeface="メイリオ" panose="020B0604030504040204" pitchFamily="50" charset="-128"/>
                <a:ea typeface="メイリオ" panose="020B0604030504040204" pitchFamily="50" charset="-128"/>
              </a:rPr>
              <a:t>組合員企業様向け</a:t>
            </a:r>
            <a:r>
              <a:rPr kumimoji="1" lang="en-US" altLang="ja-JP" sz="6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6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EA29F48-6513-44F4-A622-9B5C3908F6CC}"/>
              </a:ext>
            </a:extLst>
          </p:cNvPr>
          <p:cNvSpPr txBox="1"/>
          <p:nvPr/>
        </p:nvSpPr>
        <p:spPr>
          <a:xfrm>
            <a:off x="1971863" y="2644170"/>
            <a:ext cx="82482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監理団体の業務の運営に関する規定及び監理費表につきまして</a:t>
            </a:r>
            <a:endParaRPr lang="en-US" altLang="ja-JP" sz="4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2115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18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Panisa Choosangsri</dc:creator>
  <cp:lastModifiedBy>0003 フレンズ</cp:lastModifiedBy>
  <cp:revision>61</cp:revision>
  <dcterms:created xsi:type="dcterms:W3CDTF">2020-04-09T06:20:11Z</dcterms:created>
  <dcterms:modified xsi:type="dcterms:W3CDTF">2023-09-07T04:05:42Z</dcterms:modified>
</cp:coreProperties>
</file>