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3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3AE1A-208C-4864-B211-FA1845FC5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2AC550-DC32-4E7A-BDD8-207A73CE8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25333-1B73-4349-AB6D-2D52DBBF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7D952C-0DB0-4EF9-88AE-9798DD45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44D39-09FC-4959-AB0D-A8DCA059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0FA14C-277D-45C4-865C-2A72119C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4D795E-0E7C-43A0-B777-8C6C4EB07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40FE60-CB1A-4AF8-9F85-4D7C6B7E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6CE55-C626-4B75-BBEC-203573D2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DB50E-79BB-4B17-84B3-FD0B66C6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02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1379A4-1AF3-4622-9773-14619DBD2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3A983D-5F5F-4DCC-91CF-169056F34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5DC021-0325-466C-BAEE-3191E049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54823-8AD6-4E0B-B8B9-F839477A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12AAA-86ED-4900-84D6-532AA4C7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88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A0D0D-D0D0-4872-84A2-3D677399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6185F-AB11-4595-B7B4-8BC5931D0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F3B01B-47C3-4950-8E99-7BD495E0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0B3B5D-DC31-46B1-AA0C-8360B5C6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A80F4-7435-422D-8C5D-58F53C2C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69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8CB6D-C2EE-4BC4-9669-AC9FDA42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A406C2-D90A-420C-9856-D628B75C7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0A25-2B55-4978-91A7-E822E354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4C566-944F-4CA6-B11E-FC0D4975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07F3AA-932B-4F61-B734-8F0F6B8C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79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50D4E9-7E87-429B-B998-98FE1541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F3A12B-8D2F-4D81-A9A4-124C4BE11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255D53-3238-48EB-91C8-6B53D7760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1B0B53-A7C5-40AE-B5E9-EFB03E46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5659D5-ECBC-4357-B08D-C67A719A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A86A7B-4171-45E8-8ED2-8FDD9E29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2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789D0-EFBF-4523-873C-32AB39A1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7CDD78-8439-4178-911C-22FD81E00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516E4C-C1C1-43A6-902F-953F2072B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17B1E7-CDD7-40ED-8D24-E8838E689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B1A68B-8D4C-40EF-B1FC-2F6612EA0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E81095-0BE4-426C-BE4A-1A77856A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8017090-0730-4077-B584-292FD160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862EB8-52E5-4BC0-83EF-7C9003F7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66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064A1-A0D1-4102-98F8-AB6FE3D0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1CC1F4-EE2A-4C45-BC43-8ED28C28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4E00AB-AF3C-4F3E-9188-E6272D01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C6B0BB-8BBC-441B-8E5A-D01D4312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0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8E3032-09E9-45EE-AC79-7D031E78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1CCE20-D047-4703-84E7-8927706A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E3185D-761D-45B3-84F5-099BD929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6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4A2F2-FCDC-4D81-9F7E-AC19ED24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6CAF44-0E69-4B47-9A5E-B7F5317FF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AD4492-C273-4DE1-ABF0-7B780F1D4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772D19-D5A5-4986-BBC9-6BE21A91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1B998A-F45E-4175-99C5-49A7F23F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1B0867-CAC8-4F3C-9582-08CD12CD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58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931134-DD57-4F5F-B476-0A53C5E5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461030-A7AD-4ED7-B5A3-CBD113CFB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428DF2-7AE9-4CAE-B5D2-7C334E1CA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C8FE36-D9D6-417A-8F37-DE7C527F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E79016-DB9F-41B6-A4D5-3AF57D4D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5DFFDB-CE84-4897-A2E6-0C54C20C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6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849D71-06E6-4D3E-A767-13918F27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A645FA-8953-4543-9401-550595FC8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C7ECC-6689-402E-BDD6-93FB2F74F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AAA2-A506-4C88-B929-218BBBA6C69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B2971E-D1F0-43F9-9110-E66116C50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E2228B-1F84-4AE3-8FE1-F6ED81F75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8C5B2-7AB2-4F31-94AC-C9855A026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60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B75818F-CAE9-4FBF-9E25-3D28A4584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4E43323-0671-4EC8-9275-24D70A2A43EF}"/>
              </a:ext>
            </a:extLst>
          </p:cNvPr>
          <p:cNvGrpSpPr/>
          <p:nvPr/>
        </p:nvGrpSpPr>
        <p:grpSpPr>
          <a:xfrm>
            <a:off x="4005942" y="4274458"/>
            <a:ext cx="6381348" cy="1323439"/>
            <a:chOff x="3602530" y="4297979"/>
            <a:chExt cx="6381348" cy="132343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03F9D80F-9096-420B-84AD-7D9A05DA1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2039" y="4297979"/>
              <a:ext cx="2001839" cy="1323439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98C44A-51AA-4F02-9FA1-102F83DB354E}"/>
                </a:ext>
              </a:extLst>
            </p:cNvPr>
            <p:cNvSpPr txBox="1"/>
            <p:nvPr/>
          </p:nvSpPr>
          <p:spPr>
            <a:xfrm>
              <a:off x="3602530" y="4701496"/>
              <a:ext cx="47525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在タイ日本大使館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BCF60E-2430-4876-A336-4513A76AA0A4}"/>
              </a:ext>
            </a:extLst>
          </p:cNvPr>
          <p:cNvSpPr txBox="1"/>
          <p:nvPr/>
        </p:nvSpPr>
        <p:spPr>
          <a:xfrm>
            <a:off x="2625061" y="2767281"/>
            <a:ext cx="6941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タイへの空路入国禁止措置の延長について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C3CF0B-73BC-41C9-A830-56318AAE3F7F}"/>
              </a:ext>
            </a:extLst>
          </p:cNvPr>
          <p:cNvSpPr txBox="1"/>
          <p:nvPr/>
        </p:nvSpPr>
        <p:spPr>
          <a:xfrm>
            <a:off x="1519806" y="1260103"/>
            <a:ext cx="9152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人実習生向け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249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Panisa Choosangsri</dc:creator>
  <cp:lastModifiedBy>Panisa Choosangsri</cp:lastModifiedBy>
  <cp:revision>8</cp:revision>
  <dcterms:created xsi:type="dcterms:W3CDTF">2020-04-09T00:32:54Z</dcterms:created>
  <dcterms:modified xsi:type="dcterms:W3CDTF">2020-05-19T02:00:16Z</dcterms:modified>
</cp:coreProperties>
</file>